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</p:sldIdLst>
  <p:sldSz cx="12190413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A28"/>
    <a:srgbClr val="FFC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99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68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24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7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7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39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56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49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94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81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44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C14BE-2E69-40FD-960C-0AE3FB5BDE05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BE6F2-E48B-4B00-88E9-7A4D741AA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79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175326" y="5157192"/>
            <a:ext cx="4669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>
                <a:latin typeface="Bebas Neue Bold" pitchFamily="34" charset="-52"/>
              </a:rPr>
              <a:t>ФИО</a:t>
            </a:r>
          </a:p>
          <a:p>
            <a:pPr algn="r"/>
            <a:r>
              <a:rPr lang="ru-RU" sz="3600" dirty="0">
                <a:latin typeface="Bebas Neue Bold" pitchFamily="34" charset="-52"/>
              </a:rPr>
              <a:t>Организация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29548" y="3352800"/>
            <a:ext cx="6331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Bebas Neue Bold" pitchFamily="34" charset="-52"/>
              </a:rPr>
              <a:t>ТЕМА ДОКЛАДА</a:t>
            </a:r>
          </a:p>
        </p:txBody>
      </p:sp>
    </p:spTree>
    <p:extLst>
      <p:ext uri="{BB962C8B-B14F-4D97-AF65-F5344CB8AC3E}">
        <p14:creationId xmlns:p14="http://schemas.microsoft.com/office/powerpoint/2010/main" val="245758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43C34C-10AC-4A3A-B074-437AD46B8B46}"/>
              </a:ext>
            </a:extLst>
          </p:cNvPr>
          <p:cNvSpPr txBox="1"/>
          <p:nvPr/>
        </p:nvSpPr>
        <p:spPr>
          <a:xfrm>
            <a:off x="11135766" y="6021288"/>
            <a:ext cx="573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ebas Neue Bold" pitchFamily="34" charset="-52"/>
              </a:rPr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6E5F12-3507-4800-BB37-348C94BA0991}"/>
              </a:ext>
            </a:extLst>
          </p:cNvPr>
          <p:cNvSpPr txBox="1"/>
          <p:nvPr/>
        </p:nvSpPr>
        <p:spPr>
          <a:xfrm>
            <a:off x="334566" y="715343"/>
            <a:ext cx="42457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Bebas Neue Bold" pitchFamily="34" charset="-52"/>
              </a:rPr>
              <a:t>ТЕМА СЛАЙДА</a:t>
            </a:r>
          </a:p>
        </p:txBody>
      </p:sp>
    </p:spTree>
    <p:extLst>
      <p:ext uri="{BB962C8B-B14F-4D97-AF65-F5344CB8AC3E}">
        <p14:creationId xmlns:p14="http://schemas.microsoft.com/office/powerpoint/2010/main" val="232576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07857" y="3414152"/>
            <a:ext cx="5174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latin typeface="Bebas Neue Bold" panose="020B0606020202050201" pitchFamily="34" charset="-52"/>
                <a:ea typeface="Segoe UI Emoji" panose="020B0502040204020203" pitchFamily="34" charset="0"/>
                <a:cs typeface="Segoe UI" panose="020B0502040204020203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56682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11</Words>
  <Application>Microsoft Office PowerPoint</Application>
  <PresentationFormat>Произвольный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Bebas Neue Bold</vt:lpstr>
      <vt:lpstr>Calibri</vt:lpstr>
      <vt:lpstr>Segoe UI</vt:lpstr>
      <vt:lpstr>Segoe UI Emoji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IT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Степанова Елизавета Александровна, тел. 86(717)3078</dc:creator>
  <cp:lastModifiedBy>ЯночКа</cp:lastModifiedBy>
  <cp:revision>24</cp:revision>
  <dcterms:created xsi:type="dcterms:W3CDTF">2022-04-22T20:31:02Z</dcterms:created>
  <dcterms:modified xsi:type="dcterms:W3CDTF">2023-03-13T05:38:09Z</dcterms:modified>
</cp:coreProperties>
</file>